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  <p:sldMasterId id="214748366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Nunito"/>
      <p:regular r:id="rId12"/>
      <p:bold r:id="rId13"/>
      <p:italic r:id="rId14"/>
      <p:boldItalic r:id="rId15"/>
    </p:embeddedFont>
    <p:embeddedFont>
      <p:font typeface="Manrope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Nunito-bold.fntdata"/><Relationship Id="rId12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Nunito-boldItalic.fntdata"/><Relationship Id="rId14" Type="http://schemas.openxmlformats.org/officeDocument/2006/relationships/font" Target="fonts/Nunito-italic.fntdata"/><Relationship Id="rId17" Type="http://schemas.openxmlformats.org/officeDocument/2006/relationships/font" Target="fonts/Manrope-bold.fntdata"/><Relationship Id="rId16" Type="http://schemas.openxmlformats.org/officeDocument/2006/relationships/font" Target="fonts/Manrope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acbb42ad1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acbb42ad1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acbb42ad1d_3_27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acbb42ad1d_3_67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acbb42ad1d_3_108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cbb42ad1d_3_153:notes"/>
          <p:cNvSpPr txBox="1"/>
          <p:nvPr>
            <p:ph idx="1" type="body"/>
          </p:nvPr>
        </p:nvSpPr>
        <p:spPr>
          <a:xfrm>
            <a:off x="2286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C">
  <p:cSld name="TITLE_AND_BODY_2_1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32757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32757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7" name="Google Shape;57;p14"/>
          <p:cNvSpPr/>
          <p:nvPr>
            <p:ph idx="2" type="pic"/>
          </p:nvPr>
        </p:nvSpPr>
        <p:spPr>
          <a:xfrm>
            <a:off x="4298349" y="316350"/>
            <a:ext cx="4510800" cy="45108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H">
  <p:cSld name="TITLE_AND_BODY_2_1_1_1_1_1_1_1_1_1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/>
          <p:nvPr>
            <p:ph idx="2" type="pic"/>
          </p:nvPr>
        </p:nvSpPr>
        <p:spPr>
          <a:xfrm>
            <a:off x="5545938" y="1519300"/>
            <a:ext cx="3090600" cy="3090600"/>
          </a:xfrm>
          <a:prstGeom prst="rect">
            <a:avLst/>
          </a:prstGeom>
          <a:noFill/>
          <a:ln>
            <a:noFill/>
          </a:ln>
        </p:spPr>
      </p:sp>
      <p:sp>
        <p:nvSpPr>
          <p:cNvPr id="60" name="Google Shape;60;p15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B">
  <p:cSld name="TITLE_AND_BODY_2_1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>
            <p:ph idx="2" type="pic"/>
          </p:nvPr>
        </p:nvSpPr>
        <p:spPr>
          <a:xfrm>
            <a:off x="0" y="0"/>
            <a:ext cx="5148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6"/>
          <p:cNvSpPr txBox="1"/>
          <p:nvPr>
            <p:ph type="title"/>
          </p:nvPr>
        </p:nvSpPr>
        <p:spPr>
          <a:xfrm>
            <a:off x="5427950" y="289525"/>
            <a:ext cx="34059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5427950" y="1565672"/>
            <a:ext cx="34059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4_1_TITLEANDBULLETS_A">
  <p:cSld name="CUSTOM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/>
          <p:nvPr>
            <p:ph idx="2" type="pic"/>
          </p:nvPr>
        </p:nvSpPr>
        <p:spPr>
          <a:xfrm>
            <a:off x="3035838" y="1471024"/>
            <a:ext cx="3173100" cy="31731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68" name="Google Shape;68;p17"/>
          <p:cNvSpPr txBox="1"/>
          <p:nvPr>
            <p:ph type="title"/>
          </p:nvPr>
        </p:nvSpPr>
        <p:spPr>
          <a:xfrm>
            <a:off x="256050" y="253350"/>
            <a:ext cx="8631900" cy="8505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17"/>
          <p:cNvSpPr txBox="1"/>
          <p:nvPr/>
        </p:nvSpPr>
        <p:spPr>
          <a:xfrm>
            <a:off x="256062" y="120584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0" name="Google Shape;70;p17"/>
          <p:cNvSpPr txBox="1"/>
          <p:nvPr/>
        </p:nvSpPr>
        <p:spPr>
          <a:xfrm>
            <a:off x="256062" y="330896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1" name="Google Shape;71;p17"/>
          <p:cNvSpPr txBox="1"/>
          <p:nvPr/>
        </p:nvSpPr>
        <p:spPr>
          <a:xfrm>
            <a:off x="6382542" y="1205120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2" name="Google Shape;72;p17"/>
          <p:cNvSpPr txBox="1"/>
          <p:nvPr>
            <p:ph idx="1" type="body"/>
          </p:nvPr>
        </p:nvSpPr>
        <p:spPr>
          <a:xfrm>
            <a:off x="1088166" y="1250719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3" type="body"/>
          </p:nvPr>
        </p:nvSpPr>
        <p:spPr>
          <a:xfrm>
            <a:off x="7223790" y="1249991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4" type="body"/>
          </p:nvPr>
        </p:nvSpPr>
        <p:spPr>
          <a:xfrm>
            <a:off x="7223790" y="3353111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75" name="Google Shape;75;p17"/>
          <p:cNvCxnSpPr/>
          <p:nvPr/>
        </p:nvCxnSpPr>
        <p:spPr>
          <a:xfrm>
            <a:off x="628506" y="1406957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17"/>
          <p:cNvCxnSpPr/>
          <p:nvPr/>
        </p:nvCxnSpPr>
        <p:spPr>
          <a:xfrm>
            <a:off x="628506" y="3509382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17"/>
          <p:cNvCxnSpPr/>
          <p:nvPr/>
        </p:nvCxnSpPr>
        <p:spPr>
          <a:xfrm>
            <a:off x="6760631" y="1406288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7"/>
          <p:cNvCxnSpPr/>
          <p:nvPr/>
        </p:nvCxnSpPr>
        <p:spPr>
          <a:xfrm>
            <a:off x="6760631" y="3509407"/>
            <a:ext cx="41550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7"/>
          <p:cNvSpPr txBox="1"/>
          <p:nvPr/>
        </p:nvSpPr>
        <p:spPr>
          <a:xfrm>
            <a:off x="6382546" y="3308238"/>
            <a:ext cx="7773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</a:rPr>
              <a:t>04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0" name="Google Shape;80;p17"/>
          <p:cNvSpPr txBox="1"/>
          <p:nvPr>
            <p:ph idx="5" type="body"/>
          </p:nvPr>
        </p:nvSpPr>
        <p:spPr>
          <a:xfrm>
            <a:off x="1088166" y="3353839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904">
          <p15:clr>
            <a:srgbClr val="E46962"/>
          </p15:clr>
        </p15:guide>
        <p15:guide id="2" pos="4718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Quarterly business review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311825" y="4696689"/>
            <a:ext cx="548700" cy="1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0" wrap="square" tIns="0">
            <a:normAutofit/>
          </a:bodyPr>
          <a:lstStyle>
            <a:lvl1pPr lvl="0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 algn="r">
              <a:buNone/>
              <a:defRPr sz="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84700" y="1782325"/>
            <a:ext cx="4287300" cy="29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283475" y="420225"/>
            <a:ext cx="7323300" cy="5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anrope"/>
              <a:buNone/>
              <a:defRPr sz="28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300">
          <p15:clr>
            <a:schemeClr val="accent3"/>
          </p15:clr>
        </p15:guide>
        <p15:guide id="2" orient="horz" pos="300">
          <p15:clr>
            <a:schemeClr val="accent3"/>
          </p15:clr>
        </p15:guide>
        <p15:guide id="3" orient="horz" pos="899">
          <p15:clr>
            <a:schemeClr val="accent3"/>
          </p15:clr>
        </p15:guide>
        <p15:guide id="4" pos="1561">
          <p15:clr>
            <a:schemeClr val="accent3"/>
          </p15:clr>
        </p15:guide>
        <p15:guide id="5" pos="1619">
          <p15:clr>
            <a:schemeClr val="accent3"/>
          </p15:clr>
        </p15:guide>
        <p15:guide id="6" orient="horz" pos="962">
          <p15:clr>
            <a:schemeClr val="accent3"/>
          </p15:clr>
        </p15:guide>
        <p15:guide id="7" orient="horz" pos="1561">
          <p15:clr>
            <a:schemeClr val="accent3"/>
          </p15:clr>
        </p15:guide>
        <p15:guide id="8" orient="horz" pos="1619">
          <p15:clr>
            <a:schemeClr val="accent3"/>
          </p15:clr>
        </p15:guide>
        <p15:guide id="9" orient="horz" pos="2281">
          <p15:clr>
            <a:schemeClr val="accent3"/>
          </p15:clr>
        </p15:guide>
        <p15:guide id="10" orient="horz" pos="2339">
          <p15:clr>
            <a:schemeClr val="accent3"/>
          </p15:clr>
        </p15:guide>
        <p15:guide id="11" orient="horz" pos="2943">
          <p15:clr>
            <a:schemeClr val="accent3"/>
          </p15:clr>
        </p15:guide>
        <p15:guide id="12" pos="1981">
          <p15:clr>
            <a:schemeClr val="accent5"/>
          </p15:clr>
        </p15:guide>
        <p15:guide id="13" pos="2039">
          <p15:clr>
            <a:schemeClr val="accent5"/>
          </p15:clr>
        </p15:guide>
        <p15:guide id="14" pos="2880">
          <p15:clr>
            <a:schemeClr val="accent3"/>
          </p15:clr>
        </p15:guide>
        <p15:guide id="15" pos="2938">
          <p15:clr>
            <a:schemeClr val="accent3"/>
          </p15:clr>
        </p15:guide>
        <p15:guide id="16" pos="3721">
          <p15:clr>
            <a:schemeClr val="accent5"/>
          </p15:clr>
        </p15:guide>
        <p15:guide id="17" pos="3779">
          <p15:clr>
            <a:schemeClr val="accent5"/>
          </p15:clr>
        </p15:guide>
        <p15:guide id="18" pos="4141">
          <p15:clr>
            <a:schemeClr val="accent3"/>
          </p15:clr>
        </p15:guide>
        <p15:guide id="19" pos="4199">
          <p15:clr>
            <a:schemeClr val="accent3"/>
          </p15:clr>
        </p15:guide>
        <p15:guide id="20" pos="5460">
          <p15:clr>
            <a:schemeClr val="accent3"/>
          </p15:clr>
        </p15:guide>
        <p15:guide id="21" pos="179">
          <p15:clr>
            <a:schemeClr val="accent1"/>
          </p15:clr>
        </p15:guide>
        <p15:guide id="22" pos="5581">
          <p15:clr>
            <a:schemeClr val="accent1"/>
          </p15:clr>
        </p15:guide>
        <p15:guide id="23" orient="horz" pos="179">
          <p15:clr>
            <a:schemeClr val="accent1"/>
          </p15:clr>
        </p15:guide>
        <p15:guide id="24" orient="horz" pos="3059">
          <p15:clr>
            <a:schemeClr val="accent1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&quot;Travel Journal&quot; Itinerary Use Case: Planning a trip or sharing vacation photos. Design Vibe: Polaroid frames, handwritten notes, wanderlust. Prompt: &quot;Create a travel itinerary slide for &quot;Summer in Italy&quot; with a &quot;Travel Journal&quot; aesthetic. Use &quot;Polaroid&quot; photo frames scattered on a surface. The font for headers should be a handwritten script like Caveat paired with Courier Prime for the details. Background texture should be subtle linen or eggshell." id="85" name="Google Shape;8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type="title"/>
          </p:nvPr>
        </p:nvSpPr>
        <p:spPr>
          <a:xfrm>
            <a:off x="256050" y="253350"/>
            <a:ext cx="8631900" cy="850500"/>
          </a:xfrm>
          <a:prstGeom prst="rect">
            <a:avLst/>
          </a:prstGeom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Facts and Fun</a:t>
            </a:r>
            <a:endParaRPr/>
          </a:p>
        </p:txBody>
      </p:sp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1088166" y="1250719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average human body contains ten pints of blood</a:t>
            </a:r>
            <a:endParaRPr/>
          </a:p>
        </p:txBody>
      </p:sp>
      <p:sp>
        <p:nvSpPr>
          <p:cNvPr id="91" name="Google Shape;91;p19"/>
          <p:cNvSpPr txBox="1"/>
          <p:nvPr>
            <p:ph idx="3" type="body"/>
          </p:nvPr>
        </p:nvSpPr>
        <p:spPr>
          <a:xfrm>
            <a:off x="7223790" y="1249991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lightning strike is five times hotter than the sun</a:t>
            </a:r>
            <a:endParaRPr/>
          </a:p>
        </p:txBody>
      </p:sp>
      <p:sp>
        <p:nvSpPr>
          <p:cNvPr id="92" name="Google Shape;92;p19"/>
          <p:cNvSpPr txBox="1"/>
          <p:nvPr>
            <p:ph idx="4" type="body"/>
          </p:nvPr>
        </p:nvSpPr>
        <p:spPr>
          <a:xfrm>
            <a:off x="7223790" y="3353111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Earth has experienced five major mass extinctions</a:t>
            </a:r>
            <a:endParaRPr/>
          </a:p>
        </p:txBody>
      </p:sp>
      <p:sp>
        <p:nvSpPr>
          <p:cNvPr id="93" name="Google Shape;93;p19"/>
          <p:cNvSpPr txBox="1"/>
          <p:nvPr>
            <p:ph idx="5" type="body"/>
          </p:nvPr>
        </p:nvSpPr>
        <p:spPr>
          <a:xfrm>
            <a:off x="1088166" y="3353839"/>
            <a:ext cx="1664100" cy="1536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Honey never spoils and can last for thousands of years</a:t>
            </a:r>
            <a:endParaRPr/>
          </a:p>
        </p:txBody>
      </p:sp>
      <p:pic>
        <p:nvPicPr>
          <p:cNvPr id="94" name="Google Shape;94;p19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5838" y="1471024"/>
            <a:ext cx="3173100" cy="31731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type="title"/>
          </p:nvPr>
        </p:nvSpPr>
        <p:spPr>
          <a:xfrm>
            <a:off x="5427950" y="289525"/>
            <a:ext cx="34059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More Random Facts</a:t>
            </a:r>
            <a:endParaRPr/>
          </a:p>
        </p:txBody>
      </p:sp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5427950" y="1565672"/>
            <a:ext cx="34059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Random facts are often entertaining and surprising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These interesting details reveal hidden world knowledge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Learning new things expands your perspective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Everyone enjoys hearing unique trivia and details</a:t>
            </a:r>
            <a:endParaRPr/>
          </a:p>
        </p:txBody>
      </p:sp>
      <p:pic>
        <p:nvPicPr>
          <p:cNvPr id="100" name="Google Shape;100;p20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514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More Random Fun</a:t>
            </a:r>
            <a:endParaRPr/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Random facts offer engaging and unique information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Sharing trivia enhances conversational interaction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Learning unique details broadens our understanding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Trivia provides entertaining moments for everyone</a:t>
            </a:r>
            <a:endParaRPr/>
          </a:p>
        </p:txBody>
      </p:sp>
      <p:pic>
        <p:nvPicPr>
          <p:cNvPr id="106" name="Google Shape;106;p21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5938" y="1519300"/>
            <a:ext cx="3090600" cy="30906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27575" y="289525"/>
            <a:ext cx="3548100" cy="1093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Facts IV</a:t>
            </a:r>
            <a:endParaRPr/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327575" y="1565671"/>
            <a:ext cx="3548100" cy="328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The world constantly offers surprising new details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Continuous learning provides unique perspective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Discovering trivia is a fun and engaging activity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Sharing facts enriches conversation with new ideas</a:t>
            </a:r>
            <a:endParaRPr/>
          </a:p>
        </p:txBody>
      </p:sp>
      <p:pic>
        <p:nvPicPr>
          <p:cNvPr id="112" name="Google Shape;112;p22"/>
          <p:cNvPicPr preferRelativeResize="0"/>
          <p:nvPr>
            <p:ph idx="2" type="pic"/>
          </p:nvPr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8349" y="316350"/>
            <a:ext cx="4510800" cy="4510800"/>
          </a:xfrm>
          <a:prstGeom prst="roundRect">
            <a:avLst>
              <a:gd fmla="val 50000" name="adj"/>
            </a:avLst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Quarterly business review">
  <a:themeElements>
    <a:clrScheme name="Simple Light">
      <a:dk1>
        <a:srgbClr val="131313"/>
      </a:dk1>
      <a:lt1>
        <a:srgbClr val="FAFAFA"/>
      </a:lt1>
      <a:dk2>
        <a:srgbClr val="B5B5B7"/>
      </a:dk2>
      <a:lt2>
        <a:srgbClr val="EAE1E2"/>
      </a:lt2>
      <a:accent1>
        <a:srgbClr val="7D57AE"/>
      </a:accent1>
      <a:accent2>
        <a:srgbClr val="E8C8C7"/>
      </a:accent2>
      <a:accent3>
        <a:srgbClr val="2F5C7C"/>
      </a:accent3>
      <a:accent4>
        <a:srgbClr val="DECEE8"/>
      </a:accent4>
      <a:accent5>
        <a:srgbClr val="B0BFDE"/>
      </a:accent5>
      <a:accent6>
        <a:srgbClr val="DDEAFB"/>
      </a:accent6>
      <a:hlink>
        <a:srgbClr val="2F5C7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